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51206400" cy="38884225"/>
  <p:notesSz cx="6858000" cy="9144000"/>
  <p:defaultTextStyle>
    <a:defPPr>
      <a:defRPr lang="fr-FR"/>
    </a:defPPr>
    <a:lvl1pPr marL="0" algn="l" defTabSz="5147981" rtl="0" eaLnBrk="1" latinLnBrk="0" hangingPunct="1">
      <a:defRPr sz="10100" kern="1200">
        <a:solidFill>
          <a:schemeClr val="tx1"/>
        </a:solidFill>
        <a:latin typeface="+mn-lt"/>
        <a:ea typeface="+mn-ea"/>
        <a:cs typeface="+mn-cs"/>
      </a:defRPr>
    </a:lvl1pPr>
    <a:lvl2pPr marL="2573990" algn="l" defTabSz="5147981" rtl="0" eaLnBrk="1" latinLnBrk="0" hangingPunct="1">
      <a:defRPr sz="10100" kern="1200">
        <a:solidFill>
          <a:schemeClr val="tx1"/>
        </a:solidFill>
        <a:latin typeface="+mn-lt"/>
        <a:ea typeface="+mn-ea"/>
        <a:cs typeface="+mn-cs"/>
      </a:defRPr>
    </a:lvl2pPr>
    <a:lvl3pPr marL="5147981" algn="l" defTabSz="5147981" rtl="0" eaLnBrk="1" latinLnBrk="0" hangingPunct="1">
      <a:defRPr sz="10100" kern="1200">
        <a:solidFill>
          <a:schemeClr val="tx1"/>
        </a:solidFill>
        <a:latin typeface="+mn-lt"/>
        <a:ea typeface="+mn-ea"/>
        <a:cs typeface="+mn-cs"/>
      </a:defRPr>
    </a:lvl3pPr>
    <a:lvl4pPr marL="7721971" algn="l" defTabSz="5147981" rtl="0" eaLnBrk="1" latinLnBrk="0" hangingPunct="1">
      <a:defRPr sz="10100" kern="1200">
        <a:solidFill>
          <a:schemeClr val="tx1"/>
        </a:solidFill>
        <a:latin typeface="+mn-lt"/>
        <a:ea typeface="+mn-ea"/>
        <a:cs typeface="+mn-cs"/>
      </a:defRPr>
    </a:lvl4pPr>
    <a:lvl5pPr marL="10295961" algn="l" defTabSz="5147981" rtl="0" eaLnBrk="1" latinLnBrk="0" hangingPunct="1">
      <a:defRPr sz="10100" kern="1200">
        <a:solidFill>
          <a:schemeClr val="tx1"/>
        </a:solidFill>
        <a:latin typeface="+mn-lt"/>
        <a:ea typeface="+mn-ea"/>
        <a:cs typeface="+mn-cs"/>
      </a:defRPr>
    </a:lvl5pPr>
    <a:lvl6pPr marL="12869951" algn="l" defTabSz="5147981" rtl="0" eaLnBrk="1" latinLnBrk="0" hangingPunct="1">
      <a:defRPr sz="10100" kern="1200">
        <a:solidFill>
          <a:schemeClr val="tx1"/>
        </a:solidFill>
        <a:latin typeface="+mn-lt"/>
        <a:ea typeface="+mn-ea"/>
        <a:cs typeface="+mn-cs"/>
      </a:defRPr>
    </a:lvl6pPr>
    <a:lvl7pPr marL="15443942" algn="l" defTabSz="5147981" rtl="0" eaLnBrk="1" latinLnBrk="0" hangingPunct="1">
      <a:defRPr sz="10100" kern="1200">
        <a:solidFill>
          <a:schemeClr val="tx1"/>
        </a:solidFill>
        <a:latin typeface="+mn-lt"/>
        <a:ea typeface="+mn-ea"/>
        <a:cs typeface="+mn-cs"/>
      </a:defRPr>
    </a:lvl7pPr>
    <a:lvl8pPr marL="18017932" algn="l" defTabSz="5147981" rtl="0" eaLnBrk="1" latinLnBrk="0" hangingPunct="1">
      <a:defRPr sz="10100" kern="1200">
        <a:solidFill>
          <a:schemeClr val="tx1"/>
        </a:solidFill>
        <a:latin typeface="+mn-lt"/>
        <a:ea typeface="+mn-ea"/>
        <a:cs typeface="+mn-cs"/>
      </a:defRPr>
    </a:lvl8pPr>
    <a:lvl9pPr marL="20591922" algn="l" defTabSz="5147981" rtl="0" eaLnBrk="1" latinLnBrk="0" hangingPunct="1">
      <a:defRPr sz="10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9" d="100"/>
          <a:sy n="19" d="100"/>
        </p:scale>
        <p:origin x="-1896" y="-192"/>
      </p:cViewPr>
      <p:guideLst>
        <p:guide orient="horz" pos="12247"/>
        <p:guide pos="1612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840480" y="12079315"/>
            <a:ext cx="43525440" cy="8334906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80960" y="22034394"/>
            <a:ext cx="35844480" cy="99370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73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79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219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959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699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439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17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919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C4F53-0FC1-484C-ABB7-E5E6CB48004F}" type="datetimeFigureOut">
              <a:rPr lang="fr-CA" smtClean="0"/>
              <a:t>2017-03-24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A68A0-D7B2-4F80-AF24-19E9A546C85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16549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C4F53-0FC1-484C-ABB7-E5E6CB48004F}" type="datetimeFigureOut">
              <a:rPr lang="fr-CA" smtClean="0"/>
              <a:t>2017-03-24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A68A0-D7B2-4F80-AF24-19E9A546C85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47082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207901540" y="8829962"/>
            <a:ext cx="64514733" cy="188111437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4339576" y="8829962"/>
            <a:ext cx="192708527" cy="188111437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C4F53-0FC1-484C-ABB7-E5E6CB48004F}" type="datetimeFigureOut">
              <a:rPr lang="fr-CA" smtClean="0"/>
              <a:t>2017-03-24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A68A0-D7B2-4F80-AF24-19E9A546C85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10957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C4F53-0FC1-484C-ABB7-E5E6CB48004F}" type="datetimeFigureOut">
              <a:rPr lang="fr-CA" smtClean="0"/>
              <a:t>2017-03-24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A68A0-D7B2-4F80-AF24-19E9A546C85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5258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44953" y="24986718"/>
            <a:ext cx="43525440" cy="7722839"/>
          </a:xfrm>
        </p:spPr>
        <p:txBody>
          <a:bodyPr anchor="t"/>
          <a:lstStyle>
            <a:lvl1pPr algn="l">
              <a:defRPr sz="22500" b="1" cap="all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044953" y="16480797"/>
            <a:ext cx="43525440" cy="8505921"/>
          </a:xfrm>
        </p:spPr>
        <p:txBody>
          <a:bodyPr anchor="b"/>
          <a:lstStyle>
            <a:lvl1pPr marL="0" indent="0">
              <a:buNone/>
              <a:defRPr sz="11300">
                <a:solidFill>
                  <a:schemeClr val="tx1">
                    <a:tint val="75000"/>
                  </a:schemeClr>
                </a:solidFill>
              </a:defRPr>
            </a:lvl1pPr>
            <a:lvl2pPr marL="2573990" indent="0">
              <a:buNone/>
              <a:defRPr sz="10100">
                <a:solidFill>
                  <a:schemeClr val="tx1">
                    <a:tint val="75000"/>
                  </a:schemeClr>
                </a:solidFill>
              </a:defRPr>
            </a:lvl2pPr>
            <a:lvl3pPr marL="5147981" indent="0">
              <a:buNone/>
              <a:defRPr sz="9000">
                <a:solidFill>
                  <a:schemeClr val="tx1">
                    <a:tint val="75000"/>
                  </a:schemeClr>
                </a:solidFill>
              </a:defRPr>
            </a:lvl3pPr>
            <a:lvl4pPr marL="7721971" indent="0">
              <a:buNone/>
              <a:defRPr sz="7900">
                <a:solidFill>
                  <a:schemeClr val="tx1">
                    <a:tint val="75000"/>
                  </a:schemeClr>
                </a:solidFill>
              </a:defRPr>
            </a:lvl4pPr>
            <a:lvl5pPr marL="10295961" indent="0">
              <a:buNone/>
              <a:defRPr sz="7900">
                <a:solidFill>
                  <a:schemeClr val="tx1">
                    <a:tint val="75000"/>
                  </a:schemeClr>
                </a:solidFill>
              </a:defRPr>
            </a:lvl5pPr>
            <a:lvl6pPr marL="12869951" indent="0">
              <a:buNone/>
              <a:defRPr sz="7900">
                <a:solidFill>
                  <a:schemeClr val="tx1">
                    <a:tint val="75000"/>
                  </a:schemeClr>
                </a:solidFill>
              </a:defRPr>
            </a:lvl6pPr>
            <a:lvl7pPr marL="15443942" indent="0">
              <a:buNone/>
              <a:defRPr sz="7900">
                <a:solidFill>
                  <a:schemeClr val="tx1">
                    <a:tint val="75000"/>
                  </a:schemeClr>
                </a:solidFill>
              </a:defRPr>
            </a:lvl7pPr>
            <a:lvl8pPr marL="18017932" indent="0">
              <a:buNone/>
              <a:defRPr sz="7900">
                <a:solidFill>
                  <a:schemeClr val="tx1">
                    <a:tint val="75000"/>
                  </a:schemeClr>
                </a:solidFill>
              </a:defRPr>
            </a:lvl8pPr>
            <a:lvl9pPr marL="20591922" indent="0">
              <a:buNone/>
              <a:defRPr sz="7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C4F53-0FC1-484C-ABB7-E5E6CB48004F}" type="datetimeFigureOut">
              <a:rPr lang="fr-CA" smtClean="0"/>
              <a:t>2017-03-24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A68A0-D7B2-4F80-AF24-19E9A546C85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27978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4339573" y="51440595"/>
            <a:ext cx="128611627" cy="145500807"/>
          </a:xfrm>
        </p:spPr>
        <p:txBody>
          <a:bodyPr/>
          <a:lstStyle>
            <a:lvl1pPr>
              <a:defRPr sz="15800"/>
            </a:lvl1pPr>
            <a:lvl2pPr>
              <a:defRPr sz="13500"/>
            </a:lvl2pPr>
            <a:lvl3pPr>
              <a:defRPr sz="11300"/>
            </a:lvl3pPr>
            <a:lvl4pPr>
              <a:defRPr sz="10100"/>
            </a:lvl4pPr>
            <a:lvl5pPr>
              <a:defRPr sz="10100"/>
            </a:lvl5pPr>
            <a:lvl6pPr>
              <a:defRPr sz="10100"/>
            </a:lvl6pPr>
            <a:lvl7pPr>
              <a:defRPr sz="10100"/>
            </a:lvl7pPr>
            <a:lvl8pPr>
              <a:defRPr sz="10100"/>
            </a:lvl8pPr>
            <a:lvl9pPr>
              <a:defRPr sz="101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43804643" y="51440595"/>
            <a:ext cx="128611633" cy="145500807"/>
          </a:xfrm>
        </p:spPr>
        <p:txBody>
          <a:bodyPr/>
          <a:lstStyle>
            <a:lvl1pPr>
              <a:defRPr sz="15800"/>
            </a:lvl1pPr>
            <a:lvl2pPr>
              <a:defRPr sz="13500"/>
            </a:lvl2pPr>
            <a:lvl3pPr>
              <a:defRPr sz="11300"/>
            </a:lvl3pPr>
            <a:lvl4pPr>
              <a:defRPr sz="10100"/>
            </a:lvl4pPr>
            <a:lvl5pPr>
              <a:defRPr sz="10100"/>
            </a:lvl5pPr>
            <a:lvl6pPr>
              <a:defRPr sz="10100"/>
            </a:lvl6pPr>
            <a:lvl7pPr>
              <a:defRPr sz="10100"/>
            </a:lvl7pPr>
            <a:lvl8pPr>
              <a:defRPr sz="10100"/>
            </a:lvl8pPr>
            <a:lvl9pPr>
              <a:defRPr sz="101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C4F53-0FC1-484C-ABB7-E5E6CB48004F}" type="datetimeFigureOut">
              <a:rPr lang="fr-CA" smtClean="0"/>
              <a:t>2017-03-24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A68A0-D7B2-4F80-AF24-19E9A546C85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10103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60320" y="1557172"/>
            <a:ext cx="46085760" cy="6480704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560320" y="8703949"/>
            <a:ext cx="22625053" cy="3627391"/>
          </a:xfrm>
        </p:spPr>
        <p:txBody>
          <a:bodyPr anchor="b"/>
          <a:lstStyle>
            <a:lvl1pPr marL="0" indent="0">
              <a:buNone/>
              <a:defRPr sz="13500" b="1"/>
            </a:lvl1pPr>
            <a:lvl2pPr marL="2573990" indent="0">
              <a:buNone/>
              <a:defRPr sz="11300" b="1"/>
            </a:lvl2pPr>
            <a:lvl3pPr marL="5147981" indent="0">
              <a:buNone/>
              <a:defRPr sz="10100" b="1"/>
            </a:lvl3pPr>
            <a:lvl4pPr marL="7721971" indent="0">
              <a:buNone/>
              <a:defRPr sz="9000" b="1"/>
            </a:lvl4pPr>
            <a:lvl5pPr marL="10295961" indent="0">
              <a:buNone/>
              <a:defRPr sz="9000" b="1"/>
            </a:lvl5pPr>
            <a:lvl6pPr marL="12869951" indent="0">
              <a:buNone/>
              <a:defRPr sz="9000" b="1"/>
            </a:lvl6pPr>
            <a:lvl7pPr marL="15443942" indent="0">
              <a:buNone/>
              <a:defRPr sz="9000" b="1"/>
            </a:lvl7pPr>
            <a:lvl8pPr marL="18017932" indent="0">
              <a:buNone/>
              <a:defRPr sz="9000" b="1"/>
            </a:lvl8pPr>
            <a:lvl9pPr marL="20591922" indent="0">
              <a:buNone/>
              <a:defRPr sz="90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560320" y="12331340"/>
            <a:ext cx="22625053" cy="22403437"/>
          </a:xfrm>
        </p:spPr>
        <p:txBody>
          <a:bodyPr/>
          <a:lstStyle>
            <a:lvl1pPr>
              <a:defRPr sz="13500"/>
            </a:lvl1pPr>
            <a:lvl2pPr>
              <a:defRPr sz="11300"/>
            </a:lvl2pPr>
            <a:lvl3pPr>
              <a:defRPr sz="10100"/>
            </a:lvl3pPr>
            <a:lvl4pPr>
              <a:defRPr sz="9000"/>
            </a:lvl4pPr>
            <a:lvl5pPr>
              <a:defRPr sz="9000"/>
            </a:lvl5pPr>
            <a:lvl6pPr>
              <a:defRPr sz="9000"/>
            </a:lvl6pPr>
            <a:lvl7pPr>
              <a:defRPr sz="9000"/>
            </a:lvl7pPr>
            <a:lvl8pPr>
              <a:defRPr sz="9000"/>
            </a:lvl8pPr>
            <a:lvl9pPr>
              <a:defRPr sz="9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26012143" y="8703949"/>
            <a:ext cx="22633940" cy="3627391"/>
          </a:xfrm>
        </p:spPr>
        <p:txBody>
          <a:bodyPr anchor="b"/>
          <a:lstStyle>
            <a:lvl1pPr marL="0" indent="0">
              <a:buNone/>
              <a:defRPr sz="13500" b="1"/>
            </a:lvl1pPr>
            <a:lvl2pPr marL="2573990" indent="0">
              <a:buNone/>
              <a:defRPr sz="11300" b="1"/>
            </a:lvl2pPr>
            <a:lvl3pPr marL="5147981" indent="0">
              <a:buNone/>
              <a:defRPr sz="10100" b="1"/>
            </a:lvl3pPr>
            <a:lvl4pPr marL="7721971" indent="0">
              <a:buNone/>
              <a:defRPr sz="9000" b="1"/>
            </a:lvl4pPr>
            <a:lvl5pPr marL="10295961" indent="0">
              <a:buNone/>
              <a:defRPr sz="9000" b="1"/>
            </a:lvl5pPr>
            <a:lvl6pPr marL="12869951" indent="0">
              <a:buNone/>
              <a:defRPr sz="9000" b="1"/>
            </a:lvl6pPr>
            <a:lvl7pPr marL="15443942" indent="0">
              <a:buNone/>
              <a:defRPr sz="9000" b="1"/>
            </a:lvl7pPr>
            <a:lvl8pPr marL="18017932" indent="0">
              <a:buNone/>
              <a:defRPr sz="9000" b="1"/>
            </a:lvl8pPr>
            <a:lvl9pPr marL="20591922" indent="0">
              <a:buNone/>
              <a:defRPr sz="90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26012143" y="12331340"/>
            <a:ext cx="22633940" cy="22403437"/>
          </a:xfrm>
        </p:spPr>
        <p:txBody>
          <a:bodyPr/>
          <a:lstStyle>
            <a:lvl1pPr>
              <a:defRPr sz="13500"/>
            </a:lvl1pPr>
            <a:lvl2pPr>
              <a:defRPr sz="11300"/>
            </a:lvl2pPr>
            <a:lvl3pPr>
              <a:defRPr sz="10100"/>
            </a:lvl3pPr>
            <a:lvl4pPr>
              <a:defRPr sz="9000"/>
            </a:lvl4pPr>
            <a:lvl5pPr>
              <a:defRPr sz="9000"/>
            </a:lvl5pPr>
            <a:lvl6pPr>
              <a:defRPr sz="9000"/>
            </a:lvl6pPr>
            <a:lvl7pPr>
              <a:defRPr sz="9000"/>
            </a:lvl7pPr>
            <a:lvl8pPr>
              <a:defRPr sz="9000"/>
            </a:lvl8pPr>
            <a:lvl9pPr>
              <a:defRPr sz="9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C4F53-0FC1-484C-ABB7-E5E6CB48004F}" type="datetimeFigureOut">
              <a:rPr lang="fr-CA" smtClean="0"/>
              <a:t>2017-03-24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A68A0-D7B2-4F80-AF24-19E9A546C85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6351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C4F53-0FC1-484C-ABB7-E5E6CB48004F}" type="datetimeFigureOut">
              <a:rPr lang="fr-CA" smtClean="0"/>
              <a:t>2017-03-24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A68A0-D7B2-4F80-AF24-19E9A546C85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84239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C4F53-0FC1-484C-ABB7-E5E6CB48004F}" type="datetimeFigureOut">
              <a:rPr lang="fr-CA" smtClean="0"/>
              <a:t>2017-03-24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A68A0-D7B2-4F80-AF24-19E9A546C85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3199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60323" y="1548168"/>
            <a:ext cx="16846553" cy="6588716"/>
          </a:xfrm>
        </p:spPr>
        <p:txBody>
          <a:bodyPr anchor="b"/>
          <a:lstStyle>
            <a:lvl1pPr algn="l">
              <a:defRPr sz="11300" b="1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0020280" y="1548171"/>
            <a:ext cx="28625800" cy="33186609"/>
          </a:xfrm>
        </p:spPr>
        <p:txBody>
          <a:bodyPr/>
          <a:lstStyle>
            <a:lvl1pPr>
              <a:defRPr sz="18000"/>
            </a:lvl1pPr>
            <a:lvl2pPr>
              <a:defRPr sz="15800"/>
            </a:lvl2pPr>
            <a:lvl3pPr>
              <a:defRPr sz="13500"/>
            </a:lvl3pPr>
            <a:lvl4pPr>
              <a:defRPr sz="11300"/>
            </a:lvl4pPr>
            <a:lvl5pPr>
              <a:defRPr sz="11300"/>
            </a:lvl5pPr>
            <a:lvl6pPr>
              <a:defRPr sz="11300"/>
            </a:lvl6pPr>
            <a:lvl7pPr>
              <a:defRPr sz="11300"/>
            </a:lvl7pPr>
            <a:lvl8pPr>
              <a:defRPr sz="11300"/>
            </a:lvl8pPr>
            <a:lvl9pPr>
              <a:defRPr sz="113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560323" y="8136887"/>
            <a:ext cx="16846553" cy="26597893"/>
          </a:xfrm>
        </p:spPr>
        <p:txBody>
          <a:bodyPr/>
          <a:lstStyle>
            <a:lvl1pPr marL="0" indent="0">
              <a:buNone/>
              <a:defRPr sz="7900"/>
            </a:lvl1pPr>
            <a:lvl2pPr marL="2573990" indent="0">
              <a:buNone/>
              <a:defRPr sz="6800"/>
            </a:lvl2pPr>
            <a:lvl3pPr marL="5147981" indent="0">
              <a:buNone/>
              <a:defRPr sz="5600"/>
            </a:lvl3pPr>
            <a:lvl4pPr marL="7721971" indent="0">
              <a:buNone/>
              <a:defRPr sz="5100"/>
            </a:lvl4pPr>
            <a:lvl5pPr marL="10295961" indent="0">
              <a:buNone/>
              <a:defRPr sz="5100"/>
            </a:lvl5pPr>
            <a:lvl6pPr marL="12869951" indent="0">
              <a:buNone/>
              <a:defRPr sz="5100"/>
            </a:lvl6pPr>
            <a:lvl7pPr marL="15443942" indent="0">
              <a:buNone/>
              <a:defRPr sz="5100"/>
            </a:lvl7pPr>
            <a:lvl8pPr marL="18017932" indent="0">
              <a:buNone/>
              <a:defRPr sz="5100"/>
            </a:lvl8pPr>
            <a:lvl9pPr marL="20591922" indent="0">
              <a:buNone/>
              <a:defRPr sz="51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C4F53-0FC1-484C-ABB7-E5E6CB48004F}" type="datetimeFigureOut">
              <a:rPr lang="fr-CA" smtClean="0"/>
              <a:t>2017-03-24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A68A0-D7B2-4F80-AF24-19E9A546C85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78847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036813" y="27218957"/>
            <a:ext cx="30723840" cy="3213352"/>
          </a:xfrm>
        </p:spPr>
        <p:txBody>
          <a:bodyPr anchor="b"/>
          <a:lstStyle>
            <a:lvl1pPr algn="l">
              <a:defRPr sz="11300" b="1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0036813" y="3474378"/>
            <a:ext cx="30723840" cy="23330535"/>
          </a:xfrm>
        </p:spPr>
        <p:txBody>
          <a:bodyPr/>
          <a:lstStyle>
            <a:lvl1pPr marL="0" indent="0">
              <a:buNone/>
              <a:defRPr sz="18000"/>
            </a:lvl1pPr>
            <a:lvl2pPr marL="2573990" indent="0">
              <a:buNone/>
              <a:defRPr sz="15800"/>
            </a:lvl2pPr>
            <a:lvl3pPr marL="5147981" indent="0">
              <a:buNone/>
              <a:defRPr sz="13500"/>
            </a:lvl3pPr>
            <a:lvl4pPr marL="7721971" indent="0">
              <a:buNone/>
              <a:defRPr sz="11300"/>
            </a:lvl4pPr>
            <a:lvl5pPr marL="10295961" indent="0">
              <a:buNone/>
              <a:defRPr sz="11300"/>
            </a:lvl5pPr>
            <a:lvl6pPr marL="12869951" indent="0">
              <a:buNone/>
              <a:defRPr sz="11300"/>
            </a:lvl6pPr>
            <a:lvl7pPr marL="15443942" indent="0">
              <a:buNone/>
              <a:defRPr sz="11300"/>
            </a:lvl7pPr>
            <a:lvl8pPr marL="18017932" indent="0">
              <a:buNone/>
              <a:defRPr sz="11300"/>
            </a:lvl8pPr>
            <a:lvl9pPr marL="20591922" indent="0">
              <a:buNone/>
              <a:defRPr sz="11300"/>
            </a:lvl9pPr>
          </a:lstStyle>
          <a:p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0036813" y="30432309"/>
            <a:ext cx="30723840" cy="4563493"/>
          </a:xfrm>
        </p:spPr>
        <p:txBody>
          <a:bodyPr/>
          <a:lstStyle>
            <a:lvl1pPr marL="0" indent="0">
              <a:buNone/>
              <a:defRPr sz="7900"/>
            </a:lvl1pPr>
            <a:lvl2pPr marL="2573990" indent="0">
              <a:buNone/>
              <a:defRPr sz="6800"/>
            </a:lvl2pPr>
            <a:lvl3pPr marL="5147981" indent="0">
              <a:buNone/>
              <a:defRPr sz="5600"/>
            </a:lvl3pPr>
            <a:lvl4pPr marL="7721971" indent="0">
              <a:buNone/>
              <a:defRPr sz="5100"/>
            </a:lvl4pPr>
            <a:lvl5pPr marL="10295961" indent="0">
              <a:buNone/>
              <a:defRPr sz="5100"/>
            </a:lvl5pPr>
            <a:lvl6pPr marL="12869951" indent="0">
              <a:buNone/>
              <a:defRPr sz="5100"/>
            </a:lvl6pPr>
            <a:lvl7pPr marL="15443942" indent="0">
              <a:buNone/>
              <a:defRPr sz="5100"/>
            </a:lvl7pPr>
            <a:lvl8pPr marL="18017932" indent="0">
              <a:buNone/>
              <a:defRPr sz="5100"/>
            </a:lvl8pPr>
            <a:lvl9pPr marL="20591922" indent="0">
              <a:buNone/>
              <a:defRPr sz="51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C4F53-0FC1-484C-ABB7-E5E6CB48004F}" type="datetimeFigureOut">
              <a:rPr lang="fr-CA" smtClean="0"/>
              <a:t>2017-03-24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A68A0-D7B2-4F80-AF24-19E9A546C85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18888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560320" y="1557172"/>
            <a:ext cx="46085760" cy="6480704"/>
          </a:xfrm>
          <a:prstGeom prst="rect">
            <a:avLst/>
          </a:prstGeom>
        </p:spPr>
        <p:txBody>
          <a:bodyPr vert="horz" lIns="514798" tIns="257399" rIns="514798" bIns="257399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560320" y="9072989"/>
            <a:ext cx="46085760" cy="25661791"/>
          </a:xfrm>
          <a:prstGeom prst="rect">
            <a:avLst/>
          </a:prstGeom>
        </p:spPr>
        <p:txBody>
          <a:bodyPr vert="horz" lIns="514798" tIns="257399" rIns="514798" bIns="257399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2560320" y="36039919"/>
            <a:ext cx="11948160" cy="2070225"/>
          </a:xfrm>
          <a:prstGeom prst="rect">
            <a:avLst/>
          </a:prstGeom>
        </p:spPr>
        <p:txBody>
          <a:bodyPr vert="horz" lIns="514798" tIns="257399" rIns="514798" bIns="257399" rtlCol="0" anchor="ctr"/>
          <a:lstStyle>
            <a:lvl1pPr algn="l">
              <a:defRPr sz="6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2C4F53-0FC1-484C-ABB7-E5E6CB48004F}" type="datetimeFigureOut">
              <a:rPr lang="fr-CA" smtClean="0"/>
              <a:t>2017-03-24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7495520" y="36039919"/>
            <a:ext cx="16215360" cy="2070225"/>
          </a:xfrm>
          <a:prstGeom prst="rect">
            <a:avLst/>
          </a:prstGeom>
        </p:spPr>
        <p:txBody>
          <a:bodyPr vert="horz" lIns="514798" tIns="257399" rIns="514798" bIns="257399" rtlCol="0" anchor="ctr"/>
          <a:lstStyle>
            <a:lvl1pPr algn="ctr">
              <a:defRPr sz="6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36697920" y="36039919"/>
            <a:ext cx="11948160" cy="2070225"/>
          </a:xfrm>
          <a:prstGeom prst="rect">
            <a:avLst/>
          </a:prstGeom>
        </p:spPr>
        <p:txBody>
          <a:bodyPr vert="horz" lIns="514798" tIns="257399" rIns="514798" bIns="257399" rtlCol="0" anchor="ctr"/>
          <a:lstStyle>
            <a:lvl1pPr algn="r">
              <a:defRPr sz="6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9A68A0-D7B2-4F80-AF24-19E9A546C85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69625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5147981" rtl="0" eaLnBrk="1" latinLnBrk="0" hangingPunct="1">
        <a:spcBef>
          <a:spcPct val="0"/>
        </a:spcBef>
        <a:buNone/>
        <a:defRPr sz="2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30493" indent="-1930493" algn="l" defTabSz="5147981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0" kern="1200">
          <a:solidFill>
            <a:schemeClr val="tx1"/>
          </a:solidFill>
          <a:latin typeface="+mn-lt"/>
          <a:ea typeface="+mn-ea"/>
          <a:cs typeface="+mn-cs"/>
        </a:defRPr>
      </a:lvl1pPr>
      <a:lvl2pPr marL="4182734" indent="-1608744" algn="l" defTabSz="5147981" rtl="0" eaLnBrk="1" latinLnBrk="0" hangingPunct="1">
        <a:spcBef>
          <a:spcPct val="20000"/>
        </a:spcBef>
        <a:buFont typeface="Arial" panose="020B0604020202020204" pitchFamily="34" charset="0"/>
        <a:buChar char="–"/>
        <a:defRPr sz="15800" kern="1200">
          <a:solidFill>
            <a:schemeClr val="tx1"/>
          </a:solidFill>
          <a:latin typeface="+mn-lt"/>
          <a:ea typeface="+mn-ea"/>
          <a:cs typeface="+mn-cs"/>
        </a:defRPr>
      </a:lvl2pPr>
      <a:lvl3pPr marL="6434976" indent="-1286995" algn="l" defTabSz="5147981" rtl="0" eaLnBrk="1" latinLnBrk="0" hangingPunct="1">
        <a:spcBef>
          <a:spcPct val="20000"/>
        </a:spcBef>
        <a:buFont typeface="Arial" panose="020B0604020202020204" pitchFamily="34" charset="0"/>
        <a:buChar char="•"/>
        <a:defRPr sz="13500" kern="1200">
          <a:solidFill>
            <a:schemeClr val="tx1"/>
          </a:solidFill>
          <a:latin typeface="+mn-lt"/>
          <a:ea typeface="+mn-ea"/>
          <a:cs typeface="+mn-cs"/>
        </a:defRPr>
      </a:lvl3pPr>
      <a:lvl4pPr marL="9008966" indent="-1286995" algn="l" defTabSz="5147981" rtl="0" eaLnBrk="1" latinLnBrk="0" hangingPunct="1">
        <a:spcBef>
          <a:spcPct val="20000"/>
        </a:spcBef>
        <a:buFont typeface="Arial" panose="020B0604020202020204" pitchFamily="34" charset="0"/>
        <a:buChar char="–"/>
        <a:defRPr sz="11300" kern="1200">
          <a:solidFill>
            <a:schemeClr val="tx1"/>
          </a:solidFill>
          <a:latin typeface="+mn-lt"/>
          <a:ea typeface="+mn-ea"/>
          <a:cs typeface="+mn-cs"/>
        </a:defRPr>
      </a:lvl4pPr>
      <a:lvl5pPr marL="11582956" indent="-1286995" algn="l" defTabSz="5147981" rtl="0" eaLnBrk="1" latinLnBrk="0" hangingPunct="1">
        <a:spcBef>
          <a:spcPct val="20000"/>
        </a:spcBef>
        <a:buFont typeface="Arial" panose="020B0604020202020204" pitchFamily="34" charset="0"/>
        <a:buChar char="»"/>
        <a:defRPr sz="11300" kern="1200">
          <a:solidFill>
            <a:schemeClr val="tx1"/>
          </a:solidFill>
          <a:latin typeface="+mn-lt"/>
          <a:ea typeface="+mn-ea"/>
          <a:cs typeface="+mn-cs"/>
        </a:defRPr>
      </a:lvl5pPr>
      <a:lvl6pPr marL="14156947" indent="-1286995" algn="l" defTabSz="5147981" rtl="0" eaLnBrk="1" latinLnBrk="0" hangingPunct="1">
        <a:spcBef>
          <a:spcPct val="20000"/>
        </a:spcBef>
        <a:buFont typeface="Arial" panose="020B0604020202020204" pitchFamily="34" charset="0"/>
        <a:buChar char="•"/>
        <a:defRPr sz="11300" kern="1200">
          <a:solidFill>
            <a:schemeClr val="tx1"/>
          </a:solidFill>
          <a:latin typeface="+mn-lt"/>
          <a:ea typeface="+mn-ea"/>
          <a:cs typeface="+mn-cs"/>
        </a:defRPr>
      </a:lvl6pPr>
      <a:lvl7pPr marL="16730937" indent="-1286995" algn="l" defTabSz="5147981" rtl="0" eaLnBrk="1" latinLnBrk="0" hangingPunct="1">
        <a:spcBef>
          <a:spcPct val="20000"/>
        </a:spcBef>
        <a:buFont typeface="Arial" panose="020B0604020202020204" pitchFamily="34" charset="0"/>
        <a:buChar char="•"/>
        <a:defRPr sz="11300" kern="1200">
          <a:solidFill>
            <a:schemeClr val="tx1"/>
          </a:solidFill>
          <a:latin typeface="+mn-lt"/>
          <a:ea typeface="+mn-ea"/>
          <a:cs typeface="+mn-cs"/>
        </a:defRPr>
      </a:lvl7pPr>
      <a:lvl8pPr marL="19304927" indent="-1286995" algn="l" defTabSz="5147981" rtl="0" eaLnBrk="1" latinLnBrk="0" hangingPunct="1">
        <a:spcBef>
          <a:spcPct val="20000"/>
        </a:spcBef>
        <a:buFont typeface="Arial" panose="020B0604020202020204" pitchFamily="34" charset="0"/>
        <a:buChar char="•"/>
        <a:defRPr sz="11300" kern="1200">
          <a:solidFill>
            <a:schemeClr val="tx1"/>
          </a:solidFill>
          <a:latin typeface="+mn-lt"/>
          <a:ea typeface="+mn-ea"/>
          <a:cs typeface="+mn-cs"/>
        </a:defRPr>
      </a:lvl8pPr>
      <a:lvl9pPr marL="21878917" indent="-1286995" algn="l" defTabSz="5147981" rtl="0" eaLnBrk="1" latinLnBrk="0" hangingPunct="1">
        <a:spcBef>
          <a:spcPct val="20000"/>
        </a:spcBef>
        <a:buFont typeface="Arial" panose="020B0604020202020204" pitchFamily="34" charset="0"/>
        <a:buChar char="•"/>
        <a:defRPr sz="1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147981" rtl="0" eaLnBrk="1" latinLnBrk="0" hangingPunct="1">
        <a:defRPr sz="10100" kern="1200">
          <a:solidFill>
            <a:schemeClr val="tx1"/>
          </a:solidFill>
          <a:latin typeface="+mn-lt"/>
          <a:ea typeface="+mn-ea"/>
          <a:cs typeface="+mn-cs"/>
        </a:defRPr>
      </a:lvl1pPr>
      <a:lvl2pPr marL="2573990" algn="l" defTabSz="5147981" rtl="0" eaLnBrk="1" latinLnBrk="0" hangingPunct="1">
        <a:defRPr sz="10100" kern="1200">
          <a:solidFill>
            <a:schemeClr val="tx1"/>
          </a:solidFill>
          <a:latin typeface="+mn-lt"/>
          <a:ea typeface="+mn-ea"/>
          <a:cs typeface="+mn-cs"/>
        </a:defRPr>
      </a:lvl2pPr>
      <a:lvl3pPr marL="5147981" algn="l" defTabSz="5147981" rtl="0" eaLnBrk="1" latinLnBrk="0" hangingPunct="1">
        <a:defRPr sz="10100" kern="1200">
          <a:solidFill>
            <a:schemeClr val="tx1"/>
          </a:solidFill>
          <a:latin typeface="+mn-lt"/>
          <a:ea typeface="+mn-ea"/>
          <a:cs typeface="+mn-cs"/>
        </a:defRPr>
      </a:lvl3pPr>
      <a:lvl4pPr marL="7721971" algn="l" defTabSz="5147981" rtl="0" eaLnBrk="1" latinLnBrk="0" hangingPunct="1">
        <a:defRPr sz="10100" kern="1200">
          <a:solidFill>
            <a:schemeClr val="tx1"/>
          </a:solidFill>
          <a:latin typeface="+mn-lt"/>
          <a:ea typeface="+mn-ea"/>
          <a:cs typeface="+mn-cs"/>
        </a:defRPr>
      </a:lvl4pPr>
      <a:lvl5pPr marL="10295961" algn="l" defTabSz="5147981" rtl="0" eaLnBrk="1" latinLnBrk="0" hangingPunct="1">
        <a:defRPr sz="10100" kern="1200">
          <a:solidFill>
            <a:schemeClr val="tx1"/>
          </a:solidFill>
          <a:latin typeface="+mn-lt"/>
          <a:ea typeface="+mn-ea"/>
          <a:cs typeface="+mn-cs"/>
        </a:defRPr>
      </a:lvl5pPr>
      <a:lvl6pPr marL="12869951" algn="l" defTabSz="5147981" rtl="0" eaLnBrk="1" latinLnBrk="0" hangingPunct="1">
        <a:defRPr sz="10100" kern="1200">
          <a:solidFill>
            <a:schemeClr val="tx1"/>
          </a:solidFill>
          <a:latin typeface="+mn-lt"/>
          <a:ea typeface="+mn-ea"/>
          <a:cs typeface="+mn-cs"/>
        </a:defRPr>
      </a:lvl6pPr>
      <a:lvl7pPr marL="15443942" algn="l" defTabSz="5147981" rtl="0" eaLnBrk="1" latinLnBrk="0" hangingPunct="1">
        <a:defRPr sz="10100" kern="1200">
          <a:solidFill>
            <a:schemeClr val="tx1"/>
          </a:solidFill>
          <a:latin typeface="+mn-lt"/>
          <a:ea typeface="+mn-ea"/>
          <a:cs typeface="+mn-cs"/>
        </a:defRPr>
      </a:lvl7pPr>
      <a:lvl8pPr marL="18017932" algn="l" defTabSz="5147981" rtl="0" eaLnBrk="1" latinLnBrk="0" hangingPunct="1">
        <a:defRPr sz="10100" kern="1200">
          <a:solidFill>
            <a:schemeClr val="tx1"/>
          </a:solidFill>
          <a:latin typeface="+mn-lt"/>
          <a:ea typeface="+mn-ea"/>
          <a:cs typeface="+mn-cs"/>
        </a:defRPr>
      </a:lvl8pPr>
      <a:lvl9pPr marL="20591922" algn="l" defTabSz="5147981" rtl="0" eaLnBrk="1" latinLnBrk="0" hangingPunct="1">
        <a:defRPr sz="10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gautfr01\Desktop\Logos collaboration\CRS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136" y="3324887"/>
            <a:ext cx="15120000" cy="6699184"/>
          </a:xfrm>
          <a:prstGeom prst="rect">
            <a:avLst/>
          </a:prstGeom>
          <a:noFill/>
          <a:ln w="63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Connecteur droit 4"/>
          <p:cNvCxnSpPr/>
          <p:nvPr/>
        </p:nvCxnSpPr>
        <p:spPr>
          <a:xfrm>
            <a:off x="16956000" y="0"/>
            <a:ext cx="36000" cy="388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34100144" y="4664"/>
            <a:ext cx="36000" cy="388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4" descr="C:\Users\gautfr01\Desktop\Logos collaboration\Mitac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000" y="11488062"/>
            <a:ext cx="15120000" cy="5474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C:\Users\gautfr01\Desktop\Logos collaboration\Ministere-des-transports-mobilite-durable-et-lelectrification-des-transport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000" y="18881649"/>
            <a:ext cx="15120000" cy="6577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C:\Users\gautfr01\Desktop\Logos collaboration\Fondation uqa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136" y="27192812"/>
            <a:ext cx="12240000" cy="9643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 descr="C:\Users\gautfr01\Desktop\Logos collaboration\AvalancheQuebec_Web_RGB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2248" y="3324889"/>
            <a:ext cx="14400000" cy="7407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C:\Users\gautfr01\Desktop\Logos collaboration\rikibloc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4000" y="13579064"/>
            <a:ext cx="10800000" cy="10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9" descr="C:\Users\gautfr01\Desktop\Logos collaboration\CEN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88400" y="3324887"/>
            <a:ext cx="13680000" cy="9835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C:\Users\gautfr01\Desktop\Logos collaboration\boreas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08400" y="14756190"/>
            <a:ext cx="15840000" cy="8038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ZoneTexte 13"/>
          <p:cNvSpPr txBox="1"/>
          <p:nvPr/>
        </p:nvSpPr>
        <p:spPr>
          <a:xfrm>
            <a:off x="4170763" y="635876"/>
            <a:ext cx="8614474" cy="14927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Subventionnaires</a:t>
            </a:r>
            <a:endParaRPr lang="fr-FR" b="1" dirty="0"/>
          </a:p>
        </p:txBody>
      </p:sp>
      <p:sp>
        <p:nvSpPr>
          <p:cNvPr id="15" name="ZoneTexte 14"/>
          <p:cNvSpPr txBox="1"/>
          <p:nvPr/>
        </p:nvSpPr>
        <p:spPr>
          <a:xfrm>
            <a:off x="21527629" y="26928460"/>
            <a:ext cx="8151142" cy="14927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Commanditaires</a:t>
            </a:r>
            <a:endParaRPr lang="fr-FR" b="1" dirty="0"/>
          </a:p>
        </p:txBody>
      </p:sp>
      <p:sp>
        <p:nvSpPr>
          <p:cNvPr id="16" name="ZoneTexte 15"/>
          <p:cNvSpPr txBox="1"/>
          <p:nvPr/>
        </p:nvSpPr>
        <p:spPr>
          <a:xfrm>
            <a:off x="39996530" y="674802"/>
            <a:ext cx="5463740" cy="14927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Affiliations</a:t>
            </a:r>
            <a:endParaRPr lang="fr-FR" b="1" dirty="0"/>
          </a:p>
        </p:txBody>
      </p:sp>
      <p:sp>
        <p:nvSpPr>
          <p:cNvPr id="17" name="ZoneTexte 16"/>
          <p:cNvSpPr txBox="1"/>
          <p:nvPr/>
        </p:nvSpPr>
        <p:spPr>
          <a:xfrm>
            <a:off x="22587900" y="635876"/>
            <a:ext cx="5692199" cy="14927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Partenaires</a:t>
            </a:r>
            <a:endParaRPr lang="fr-FR" b="1" dirty="0"/>
          </a:p>
        </p:txBody>
      </p:sp>
      <p:sp>
        <p:nvSpPr>
          <p:cNvPr id="18" name="ZoneTexte 17"/>
          <p:cNvSpPr txBox="1"/>
          <p:nvPr/>
        </p:nvSpPr>
        <p:spPr>
          <a:xfrm>
            <a:off x="18536987" y="29556089"/>
            <a:ext cx="299402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0" dirty="0" smtClean="0"/>
              <a:t>A venir…</a:t>
            </a:r>
            <a:endParaRPr lang="fr-FR" sz="6000" dirty="0"/>
          </a:p>
        </p:txBody>
      </p:sp>
      <p:cxnSp>
        <p:nvCxnSpPr>
          <p:cNvPr id="19" name="Connecteur droit 18"/>
          <p:cNvCxnSpPr/>
          <p:nvPr/>
        </p:nvCxnSpPr>
        <p:spPr>
          <a:xfrm>
            <a:off x="16995124" y="25891232"/>
            <a:ext cx="17136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872364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7</Words>
  <Application>Microsoft Office PowerPoint</Application>
  <PresentationFormat>Personnalisé</PresentationFormat>
  <Paragraphs>5</Paragraphs>
  <Slides>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Thème Office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Gauthier Francis</dc:creator>
  <cp:lastModifiedBy>Gauthier Francis</cp:lastModifiedBy>
  <cp:revision>1</cp:revision>
  <dcterms:created xsi:type="dcterms:W3CDTF">2017-03-24T19:44:56Z</dcterms:created>
  <dcterms:modified xsi:type="dcterms:W3CDTF">2017-03-24T19:48:21Z</dcterms:modified>
</cp:coreProperties>
</file>